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14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2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name="Picture 7" id="7"/>
          <p:cNvPicPr>
            <a:picLocks noChangeAspect="true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20:1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అక్కడనుండి అబ్రాహాము దక్షిణ దేశమునకు తర్లిపోయి కాదేషుకును షూరుకును మధ్య ప్రదేశములో నివసించి గెరారులో కొన్నాళ్లు ఉండెను.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20:2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అబ్రాహాము తన భార్యయైన శారానుగూర్చి ఈమె నా చెల్లెలని చెప్పెను గనుక గెరారు రాజైన అబీమెలెకు శారాను పిలిపించి తన యింట చేర్చుకొనెను.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20:3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అయినను రాత్రివేళ దేవుడు స్వప్నమందు అబీమెలెకు నొద్దకు వచ్చినీవు నీ యింట చేర్చుకొనిన స్త్రీ ఒక పురుషునికి భార్య గనుక ఆమె నిమిత్తము నీవు చచ్చినవాడవు సుమా అని చెప్పెను.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20:4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అయితే అబీమెలెకు ఆమెతో పోలేదు గనుక అతడు ప్రభువా ఇట్టి నీతిగల జనమును హతము చేయుదువా?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20:5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ఈమె నా చెల్లెలని అతడు నాతో చెప్పలేదా? మరియు ఆమె కూడ అతడు నా అన్న అనెను. నేనుచేతులతో ఏ దోషము చేయక యధార్థహృదయముతో ఈ పని చేసితిననెను.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20:6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దేవుడు అవును, యధార్థహృదయముతో దీని చేసితివని నేనెరుగుదును; మరియు నీవు నాకు విరోధముగా పాపము చేయకుండ నేను నిన్ను అడ్డగించితిని; అందుకే నేను నిన్ను ఆమెను ముట్టనియ్యలేదు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20:7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కాబట్టి ఆ మనుష్యుని భార్యను తిరిగి అతని కప్పగించుము; అతడు ప్రవక్త, అతడు నీ కొరకు ప్రార్థనచేయును, నీవు బ్రదుకుదువు. నీవు ఆమెను అతని కప్పగించనియెడల నీవును నీవారందరును నిశ్చయముగా చచ్చెదరని తెలిసికొనుమని స్వప్నమందు అతనితో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20:8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తెల్లవారినప్పుడు అబీమెలెకు లేచి తన సేవకులందరిని పిలిపించి ఈ సంగతులన్నియు వారికి వినిపించినప్పుడు ఆ మనుష్యులు మిగుల భయపడిరి.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20:9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అబీమెలెకు అబ్రాహామును పిలిపించి నీవు మాకు చేసిన పని యేమిటి? నీవు నా మీదికిని నా రాజ్యము మీదికిని మహాపాతకము తెప్పించునట్లు నేను నీయెడల చేసిన పాపమేమిటి? చేయరాని కార్యములు నాకు చేసితివని అతనితో చెప్పెను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20:10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అబీమెలెకు నీవేమి చూచి ఈ కార్యము చేసితివని అబ్రాహాము నడుగగా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20:11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అబ్రాహాము ఈ స్థలమందు దేవుని భయము ఏమాత్రమును లేదు గనుక నా భార్య నిమిత్తము నన్ను చంపుదురనుకొని చేసితిని.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20:12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అంతేకాక ఆమె నా చెల్లెలనుమాట నిజమే; ఆమె నా తండ్రి కుమార్తెగాని నా తల్లి కుమార్తె కాదు; ఆమె నాకు భార్యయైనది.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20:13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దేవుడు నన్ను నా తండ్రియిల్లు విడిచి దేశాంతరము పోవునట్లు చేసినప్పుడు నేను ఆమెను చూచి మనము పోవు ప్రతి స్థలమందు ఇతడు నా సహోదరుడని నన్నుగూర్చి చెప్పుము; నీవు నాకు చేయవలసిన ఉపకారమిదేయని చెప్పితిననెను.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20:14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అబీమెలెకు గొఱ్ఱలను గొడ్లను దాసదాసీ జనులను రప్పించి, అబ్రాహాముకిచ్చి అతని భార్యయైన శారాను అతనికి తిరిగి అప్పగించెను.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20:15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అబీమెలెకు ఇదిగో నా దేశము నీ యెదుట నున్నది. నీకిష్టమైన స్థలమందు కాపురముండుమనెను.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20:16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అతడు శారాతో ఇదిగో నీ అన్నకు నేను వెయ్యి రూపాయలిచ్చియున్నాను. ఇది నీయొద్ద నున్న వారందరి దృష్టికి ప్రాయశ్చిత్తముగా నుండుటకై యిది నీ పక్షముగా ఇచ్చియున్నాను. ఈ విషయమంతటిలో నీకు న్యాయము తీరిపోయినదనెను.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20:17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అబ్రాహాము దేవుని ప్రార్థింపగా దేవుడు అబీమెలెకును అతని భార్యను అతని దాసీలను బాగుచేసెను; వారు పిల్లలు కనిరి.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20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20:18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ఏలయనగా అబ్రాహాము భార్యయైన శారానుబట్టి దేవుడు అబీమెలెకు ఇంటిలో ప్రతి గర్భమును మూసియుండెను.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ఆదికాండము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20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dcterms:modified xsi:type="dcterms:W3CDTF">2011-08-01T06:04:30Z</dcterms:modified>
  <cp:revision>1</cp:revision>
</cp:coreProperties>
</file>